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notesMasterIdLst>
    <p:notesMasterId r:id="rId3"/>
  </p:notesMasterIdLst>
  <p:sldIdLst>
    <p:sldId id="257" r:id="rId2"/>
  </p:sldIdLst>
  <p:sldSz cx="8675688" cy="116125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589" userDrawn="1">
          <p15:clr>
            <a:srgbClr val="A4A3A4"/>
          </p15:clr>
        </p15:guide>
        <p15:guide id="2" pos="27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7B996"/>
    <a:srgbClr val="E719CE"/>
    <a:srgbClr val="FF0000"/>
    <a:srgbClr val="7E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D4638C-D685-4962-8EA8-D7448330C449}" v="70" dt="2020-10-11T15:31:26.704"/>
  </p1510:revLst>
</p1510:revInfo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3812" autoAdjust="0"/>
  </p:normalViewPr>
  <p:slideViewPr>
    <p:cSldViewPr snapToGrid="0" showGuides="1">
      <p:cViewPr>
        <p:scale>
          <a:sx n="49" d="100"/>
          <a:sy n="49" d="100"/>
        </p:scale>
        <p:origin x="-2472" y="-187"/>
      </p:cViewPr>
      <p:guideLst>
        <p:guide orient="horz" pos="3589"/>
        <p:guide pos="27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shal Goyal" userId="520aa0dc-e1fa-4912-9b58-3fea71ce089b" providerId="ADAL" clId="{ADD4638C-D685-4962-8EA8-D7448330C449}"/>
    <pc:docChg chg="undo custSel modSld">
      <pc:chgData name="Vishal Goyal" userId="520aa0dc-e1fa-4912-9b58-3fea71ce089b" providerId="ADAL" clId="{ADD4638C-D685-4962-8EA8-D7448330C449}" dt="2020-10-11T15:31:32.358" v="1415" actId="478"/>
      <pc:docMkLst>
        <pc:docMk/>
      </pc:docMkLst>
      <pc:sldChg chg="addSp delSp modSp">
        <pc:chgData name="Vishal Goyal" userId="520aa0dc-e1fa-4912-9b58-3fea71ce089b" providerId="ADAL" clId="{ADD4638C-D685-4962-8EA8-D7448330C449}" dt="2020-10-11T15:31:32.358" v="1415" actId="478"/>
        <pc:sldMkLst>
          <pc:docMk/>
          <pc:sldMk cId="1792025166" sldId="257"/>
        </pc:sldMkLst>
        <pc:spChg chg="add del mod">
          <ac:chgData name="Vishal Goyal" userId="520aa0dc-e1fa-4912-9b58-3fea71ce089b" providerId="ADAL" clId="{ADD4638C-D685-4962-8EA8-D7448330C449}" dt="2020-10-11T14:45:33.089" v="838" actId="11529"/>
          <ac:spMkLst>
            <pc:docMk/>
            <pc:sldMk cId="1792025166" sldId="257"/>
            <ac:spMk id="4" creationId="{0F744E43-DA8D-4920-8703-26FA4AC7D2D1}"/>
          </ac:spMkLst>
        </pc:spChg>
        <pc:spChg chg="add del mod">
          <ac:chgData name="Vishal Goyal" userId="520aa0dc-e1fa-4912-9b58-3fea71ce089b" providerId="ADAL" clId="{ADD4638C-D685-4962-8EA8-D7448330C449}" dt="2020-10-11T15:31:32.358" v="1415" actId="478"/>
          <ac:spMkLst>
            <pc:docMk/>
            <pc:sldMk cId="1792025166" sldId="257"/>
            <ac:spMk id="6" creationId="{76CC3628-E058-4695-BA6C-67E4DA8053D0}"/>
          </ac:spMkLst>
        </pc:spChg>
        <pc:spChg chg="mod">
          <ac:chgData name="Vishal Goyal" userId="520aa0dc-e1fa-4912-9b58-3fea71ce089b" providerId="ADAL" clId="{ADD4638C-D685-4962-8EA8-D7448330C449}" dt="2020-10-11T15:11:50.791" v="1124" actId="207"/>
          <ac:spMkLst>
            <pc:docMk/>
            <pc:sldMk cId="1792025166" sldId="257"/>
            <ac:spMk id="13" creationId="{8E69C54F-ADA3-41AD-B673-43DB52E85E5C}"/>
          </ac:spMkLst>
        </pc:spChg>
        <pc:spChg chg="mod">
          <ac:chgData name="Vishal Goyal" userId="520aa0dc-e1fa-4912-9b58-3fea71ce089b" providerId="ADAL" clId="{ADD4638C-D685-4962-8EA8-D7448330C449}" dt="2020-10-11T14:52:20.830" v="880" actId="1076"/>
          <ac:spMkLst>
            <pc:docMk/>
            <pc:sldMk cId="1792025166" sldId="257"/>
            <ac:spMk id="15" creationId="{391B5882-2569-46A4-9682-8455249BB8F4}"/>
          </ac:spMkLst>
        </pc:spChg>
        <pc:spChg chg="mod">
          <ac:chgData name="Vishal Goyal" userId="520aa0dc-e1fa-4912-9b58-3fea71ce089b" providerId="ADAL" clId="{ADD4638C-D685-4962-8EA8-D7448330C449}" dt="2020-10-11T15:05:35.931" v="1022" actId="1076"/>
          <ac:spMkLst>
            <pc:docMk/>
            <pc:sldMk cId="1792025166" sldId="257"/>
            <ac:spMk id="17" creationId="{32E647F7-DBCE-405C-A084-A52162629AF6}"/>
          </ac:spMkLst>
        </pc:spChg>
        <pc:spChg chg="mod">
          <ac:chgData name="Vishal Goyal" userId="520aa0dc-e1fa-4912-9b58-3fea71ce089b" providerId="ADAL" clId="{ADD4638C-D685-4962-8EA8-D7448330C449}" dt="2020-10-11T15:30:48.551" v="1408" actId="14100"/>
          <ac:spMkLst>
            <pc:docMk/>
            <pc:sldMk cId="1792025166" sldId="257"/>
            <ac:spMk id="19" creationId="{F36D57E1-EF55-45B0-9E47-BCF9EC6FA879}"/>
          </ac:spMkLst>
        </pc:spChg>
        <pc:spChg chg="mod">
          <ac:chgData name="Vishal Goyal" userId="520aa0dc-e1fa-4912-9b58-3fea71ce089b" providerId="ADAL" clId="{ADD4638C-D685-4962-8EA8-D7448330C449}" dt="2020-10-11T15:05:25.403" v="1020" actId="1076"/>
          <ac:spMkLst>
            <pc:docMk/>
            <pc:sldMk cId="1792025166" sldId="257"/>
            <ac:spMk id="21" creationId="{819298DC-7FC6-4BFC-A9F4-FF44B4D4B64B}"/>
          </ac:spMkLst>
        </pc:spChg>
        <pc:spChg chg="mod">
          <ac:chgData name="Vishal Goyal" userId="520aa0dc-e1fa-4912-9b58-3fea71ce089b" providerId="ADAL" clId="{ADD4638C-D685-4962-8EA8-D7448330C449}" dt="2020-10-11T14:52:49.892" v="886" actId="403"/>
          <ac:spMkLst>
            <pc:docMk/>
            <pc:sldMk cId="1792025166" sldId="257"/>
            <ac:spMk id="23" creationId="{49ED33BC-4E94-49A0-9A8A-081B3122E269}"/>
          </ac:spMkLst>
        </pc:spChg>
        <pc:spChg chg="mod">
          <ac:chgData name="Vishal Goyal" userId="520aa0dc-e1fa-4912-9b58-3fea71ce089b" providerId="ADAL" clId="{ADD4638C-D685-4962-8EA8-D7448330C449}" dt="2020-10-11T14:52:58.549" v="887" actId="14100"/>
          <ac:spMkLst>
            <pc:docMk/>
            <pc:sldMk cId="1792025166" sldId="257"/>
            <ac:spMk id="25" creationId="{638F7FF9-D1E7-4C54-8666-0514325AFAFE}"/>
          </ac:spMkLst>
        </pc:spChg>
        <pc:spChg chg="mod">
          <ac:chgData name="Vishal Goyal" userId="520aa0dc-e1fa-4912-9b58-3fea71ce089b" providerId="ADAL" clId="{ADD4638C-D685-4962-8EA8-D7448330C449}" dt="2020-10-11T15:07:16.873" v="1028" actId="1076"/>
          <ac:spMkLst>
            <pc:docMk/>
            <pc:sldMk cId="1792025166" sldId="257"/>
            <ac:spMk id="31" creationId="{3582E15D-8AE0-4671-837C-A4D68E81ACD7}"/>
          </ac:spMkLst>
        </pc:spChg>
        <pc:spChg chg="mod">
          <ac:chgData name="Vishal Goyal" userId="520aa0dc-e1fa-4912-9b58-3fea71ce089b" providerId="ADAL" clId="{ADD4638C-D685-4962-8EA8-D7448330C449}" dt="2020-10-11T15:07:16.873" v="1028" actId="1076"/>
          <ac:spMkLst>
            <pc:docMk/>
            <pc:sldMk cId="1792025166" sldId="257"/>
            <ac:spMk id="33" creationId="{89F96ABF-7395-4AB1-994F-459C7DF68A82}"/>
          </ac:spMkLst>
        </pc:spChg>
        <pc:spChg chg="mod">
          <ac:chgData name="Vishal Goyal" userId="520aa0dc-e1fa-4912-9b58-3fea71ce089b" providerId="ADAL" clId="{ADD4638C-D685-4962-8EA8-D7448330C449}" dt="2020-10-11T15:07:16.873" v="1028" actId="1076"/>
          <ac:spMkLst>
            <pc:docMk/>
            <pc:sldMk cId="1792025166" sldId="257"/>
            <ac:spMk id="45" creationId="{1D3868C0-41C9-4CE3-B9E1-AD526EBE040C}"/>
          </ac:spMkLst>
        </pc:spChg>
        <pc:spChg chg="mod">
          <ac:chgData name="Vishal Goyal" userId="520aa0dc-e1fa-4912-9b58-3fea71ce089b" providerId="ADAL" clId="{ADD4638C-D685-4962-8EA8-D7448330C449}" dt="2020-10-11T15:07:16.873" v="1028" actId="1076"/>
          <ac:spMkLst>
            <pc:docMk/>
            <pc:sldMk cId="1792025166" sldId="257"/>
            <ac:spMk id="49" creationId="{55A27903-6EC9-4466-B813-AE7B4C316795}"/>
          </ac:spMkLst>
        </pc:spChg>
        <pc:spChg chg="mod">
          <ac:chgData name="Vishal Goyal" userId="520aa0dc-e1fa-4912-9b58-3fea71ce089b" providerId="ADAL" clId="{ADD4638C-D685-4962-8EA8-D7448330C449}" dt="2020-10-11T15:07:16.873" v="1028" actId="1076"/>
          <ac:spMkLst>
            <pc:docMk/>
            <pc:sldMk cId="1792025166" sldId="257"/>
            <ac:spMk id="51" creationId="{73EA7129-74FB-476D-9A7D-5F6F95FE9A2B}"/>
          </ac:spMkLst>
        </pc:spChg>
        <pc:spChg chg="mod">
          <ac:chgData name="Vishal Goyal" userId="520aa0dc-e1fa-4912-9b58-3fea71ce089b" providerId="ADAL" clId="{ADD4638C-D685-4962-8EA8-D7448330C449}" dt="2020-10-11T15:07:16.873" v="1028" actId="1076"/>
          <ac:spMkLst>
            <pc:docMk/>
            <pc:sldMk cId="1792025166" sldId="257"/>
            <ac:spMk id="53" creationId="{A3FA7A9D-F29E-43E5-9D16-26E6ECEC89CD}"/>
          </ac:spMkLst>
        </pc:spChg>
        <pc:spChg chg="add mod">
          <ac:chgData name="Vishal Goyal" userId="520aa0dc-e1fa-4912-9b58-3fea71ce089b" providerId="ADAL" clId="{ADD4638C-D685-4962-8EA8-D7448330C449}" dt="2020-10-11T15:29:17.715" v="1401" actId="1038"/>
          <ac:spMkLst>
            <pc:docMk/>
            <pc:sldMk cId="1792025166" sldId="257"/>
            <ac:spMk id="54" creationId="{B110AC2F-A8BB-4DBE-BA5E-CD10BBBE8D88}"/>
          </ac:spMkLst>
        </pc:spChg>
        <pc:spChg chg="mod">
          <ac:chgData name="Vishal Goyal" userId="520aa0dc-e1fa-4912-9b58-3fea71ce089b" providerId="ADAL" clId="{ADD4638C-D685-4962-8EA8-D7448330C449}" dt="2020-10-11T15:07:27.431" v="1029" actId="1076"/>
          <ac:spMkLst>
            <pc:docMk/>
            <pc:sldMk cId="1792025166" sldId="257"/>
            <ac:spMk id="55" creationId="{7FA9CE90-6D0A-42A8-B0FE-C66078FC4C1F}"/>
          </ac:spMkLst>
        </pc:spChg>
        <pc:spChg chg="add mod">
          <ac:chgData name="Vishal Goyal" userId="520aa0dc-e1fa-4912-9b58-3fea71ce089b" providerId="ADAL" clId="{ADD4638C-D685-4962-8EA8-D7448330C449}" dt="2020-10-11T15:25:59.709" v="1325" actId="1076"/>
          <ac:spMkLst>
            <pc:docMk/>
            <pc:sldMk cId="1792025166" sldId="257"/>
            <ac:spMk id="56" creationId="{E8E77094-E973-4664-AC84-A3933AF8BBC0}"/>
          </ac:spMkLst>
        </pc:spChg>
        <pc:spChg chg="mod">
          <ac:chgData name="Vishal Goyal" userId="520aa0dc-e1fa-4912-9b58-3fea71ce089b" providerId="ADAL" clId="{ADD4638C-D685-4962-8EA8-D7448330C449}" dt="2020-10-11T15:07:16.873" v="1028" actId="1076"/>
          <ac:spMkLst>
            <pc:docMk/>
            <pc:sldMk cId="1792025166" sldId="257"/>
            <ac:spMk id="57" creationId="{9C5FB386-F88F-4147-8D8E-37E3452E0298}"/>
          </ac:spMkLst>
        </pc:spChg>
        <pc:spChg chg="mod">
          <ac:chgData name="Vishal Goyal" userId="520aa0dc-e1fa-4912-9b58-3fea71ce089b" providerId="ADAL" clId="{ADD4638C-D685-4962-8EA8-D7448330C449}" dt="2020-10-11T15:07:16.873" v="1028" actId="1076"/>
          <ac:spMkLst>
            <pc:docMk/>
            <pc:sldMk cId="1792025166" sldId="257"/>
            <ac:spMk id="58" creationId="{BAC49443-9096-4ECE-9E72-EB313F905F8C}"/>
          </ac:spMkLst>
        </pc:spChg>
        <pc:spChg chg="add mod">
          <ac:chgData name="Vishal Goyal" userId="520aa0dc-e1fa-4912-9b58-3fea71ce089b" providerId="ADAL" clId="{ADD4638C-D685-4962-8EA8-D7448330C449}" dt="2020-10-11T15:25:54.801" v="1324" actId="1076"/>
          <ac:spMkLst>
            <pc:docMk/>
            <pc:sldMk cId="1792025166" sldId="257"/>
            <ac:spMk id="59" creationId="{D2209EE3-A9AC-4719-B3D1-0F3FA5E94295}"/>
          </ac:spMkLst>
        </pc:spChg>
        <pc:spChg chg="mod">
          <ac:chgData name="Vishal Goyal" userId="520aa0dc-e1fa-4912-9b58-3fea71ce089b" providerId="ADAL" clId="{ADD4638C-D685-4962-8EA8-D7448330C449}" dt="2020-10-11T15:07:32.978" v="1030" actId="1076"/>
          <ac:spMkLst>
            <pc:docMk/>
            <pc:sldMk cId="1792025166" sldId="257"/>
            <ac:spMk id="60" creationId="{7E3C6F26-2FD2-4834-A2E5-B95F0D5C4AF2}"/>
          </ac:spMkLst>
        </pc:spChg>
        <pc:spChg chg="mod">
          <ac:chgData name="Vishal Goyal" userId="520aa0dc-e1fa-4912-9b58-3fea71ce089b" providerId="ADAL" clId="{ADD4638C-D685-4962-8EA8-D7448330C449}" dt="2020-10-11T15:07:16.873" v="1028" actId="1076"/>
          <ac:spMkLst>
            <pc:docMk/>
            <pc:sldMk cId="1792025166" sldId="257"/>
            <ac:spMk id="62" creationId="{357982AE-C5BC-45BB-AB9F-432F3B82285A}"/>
          </ac:spMkLst>
        </pc:spChg>
        <pc:spChg chg="mod">
          <ac:chgData name="Vishal Goyal" userId="520aa0dc-e1fa-4912-9b58-3fea71ce089b" providerId="ADAL" clId="{ADD4638C-D685-4962-8EA8-D7448330C449}" dt="2020-10-11T15:13:40.269" v="1154" actId="1035"/>
          <ac:spMkLst>
            <pc:docMk/>
            <pc:sldMk cId="1792025166" sldId="257"/>
            <ac:spMk id="89" creationId="{5A1AD237-4604-4C1C-9153-5609E100C68F}"/>
          </ac:spMkLst>
        </pc:spChg>
        <pc:spChg chg="mod">
          <ac:chgData name="Vishal Goyal" userId="520aa0dc-e1fa-4912-9b58-3fea71ce089b" providerId="ADAL" clId="{ADD4638C-D685-4962-8EA8-D7448330C449}" dt="2020-10-11T15:29:06.607" v="1390" actId="1038"/>
          <ac:spMkLst>
            <pc:docMk/>
            <pc:sldMk cId="1792025166" sldId="257"/>
            <ac:spMk id="91" creationId="{BFC55444-200C-4C08-BA38-271E657203BC}"/>
          </ac:spMkLst>
        </pc:spChg>
        <pc:spChg chg="mod">
          <ac:chgData name="Vishal Goyal" userId="520aa0dc-e1fa-4912-9b58-3fea71ce089b" providerId="ADAL" clId="{ADD4638C-D685-4962-8EA8-D7448330C449}" dt="2020-10-11T14:56:14.706" v="924" actId="207"/>
          <ac:spMkLst>
            <pc:docMk/>
            <pc:sldMk cId="1792025166" sldId="257"/>
            <ac:spMk id="93" creationId="{D9BB9871-E0E2-45CB-8CD1-3EE25AC127A9}"/>
          </ac:spMkLst>
        </pc:spChg>
        <pc:spChg chg="mod">
          <ac:chgData name="Vishal Goyal" userId="520aa0dc-e1fa-4912-9b58-3fea71ce089b" providerId="ADAL" clId="{ADD4638C-D685-4962-8EA8-D7448330C449}" dt="2020-10-11T14:55:45.134" v="919" actId="207"/>
          <ac:spMkLst>
            <pc:docMk/>
            <pc:sldMk cId="1792025166" sldId="257"/>
            <ac:spMk id="95" creationId="{8B8629CD-A8BB-4395-A260-E7BFC09C3BE8}"/>
          </ac:spMkLst>
        </pc:spChg>
        <pc:spChg chg="mod">
          <ac:chgData name="Vishal Goyal" userId="520aa0dc-e1fa-4912-9b58-3fea71ce089b" providerId="ADAL" clId="{ADD4638C-D685-4962-8EA8-D7448330C449}" dt="2020-10-11T14:55:52.294" v="920" actId="207"/>
          <ac:spMkLst>
            <pc:docMk/>
            <pc:sldMk cId="1792025166" sldId="257"/>
            <ac:spMk id="97" creationId="{42CEA4FB-D76B-42B0-9BDC-301EA4113F45}"/>
          </ac:spMkLst>
        </pc:spChg>
        <pc:spChg chg="mod">
          <ac:chgData name="Vishal Goyal" userId="520aa0dc-e1fa-4912-9b58-3fea71ce089b" providerId="ADAL" clId="{ADD4638C-D685-4962-8EA8-D7448330C449}" dt="2020-10-11T14:55:58.931" v="921" actId="207"/>
          <ac:spMkLst>
            <pc:docMk/>
            <pc:sldMk cId="1792025166" sldId="257"/>
            <ac:spMk id="99" creationId="{7C0E22CA-AE26-4E0B-94E5-7711FB14E18D}"/>
          </ac:spMkLst>
        </pc:spChg>
        <pc:spChg chg="mod">
          <ac:chgData name="Vishal Goyal" userId="520aa0dc-e1fa-4912-9b58-3fea71ce089b" providerId="ADAL" clId="{ADD4638C-D685-4962-8EA8-D7448330C449}" dt="2020-10-11T14:56:03.235" v="922" actId="207"/>
          <ac:spMkLst>
            <pc:docMk/>
            <pc:sldMk cId="1792025166" sldId="257"/>
            <ac:spMk id="101" creationId="{5DCCCC38-B6F9-4F7F-9045-81400D08FA1D}"/>
          </ac:spMkLst>
        </pc:spChg>
        <pc:spChg chg="mod">
          <ac:chgData name="Vishal Goyal" userId="520aa0dc-e1fa-4912-9b58-3fea71ce089b" providerId="ADAL" clId="{ADD4638C-D685-4962-8EA8-D7448330C449}" dt="2020-10-11T14:56:10.591" v="923" actId="207"/>
          <ac:spMkLst>
            <pc:docMk/>
            <pc:sldMk cId="1792025166" sldId="257"/>
            <ac:spMk id="103" creationId="{9589AD30-69BE-4C64-B960-50F4E79BA6EC}"/>
          </ac:spMkLst>
        </pc:spChg>
        <pc:spChg chg="mod">
          <ac:chgData name="Vishal Goyal" userId="520aa0dc-e1fa-4912-9b58-3fea71ce089b" providerId="ADAL" clId="{ADD4638C-D685-4962-8EA8-D7448330C449}" dt="2020-10-11T15:29:22.759" v="1402" actId="1076"/>
          <ac:spMkLst>
            <pc:docMk/>
            <pc:sldMk cId="1792025166" sldId="257"/>
            <ac:spMk id="104" creationId="{CB1476FA-EC30-45F1-AC2E-2DDC954C24B7}"/>
          </ac:spMkLst>
        </pc:spChg>
        <pc:spChg chg="mod ord">
          <ac:chgData name="Vishal Goyal" userId="520aa0dc-e1fa-4912-9b58-3fea71ce089b" providerId="ADAL" clId="{ADD4638C-D685-4962-8EA8-D7448330C449}" dt="2020-10-11T15:29:32.536" v="1403" actId="1076"/>
          <ac:spMkLst>
            <pc:docMk/>
            <pc:sldMk cId="1792025166" sldId="257"/>
            <ac:spMk id="110" creationId="{93E5EA71-78FF-4B57-99E5-56A5689E9707}"/>
          </ac:spMkLst>
        </pc:spChg>
        <pc:spChg chg="mod">
          <ac:chgData name="Vishal Goyal" userId="520aa0dc-e1fa-4912-9b58-3fea71ce089b" providerId="ADAL" clId="{ADD4638C-D685-4962-8EA8-D7448330C449}" dt="2020-10-11T15:13:12.543" v="1149" actId="1076"/>
          <ac:spMkLst>
            <pc:docMk/>
            <pc:sldMk cId="1792025166" sldId="257"/>
            <ac:spMk id="115" creationId="{10A4B18E-A25D-4D45-A557-B92C0F294D5A}"/>
          </ac:spMkLst>
        </pc:spChg>
        <pc:spChg chg="del">
          <ac:chgData name="Vishal Goyal" userId="520aa0dc-e1fa-4912-9b58-3fea71ce089b" providerId="ADAL" clId="{ADD4638C-D685-4962-8EA8-D7448330C449}" dt="2020-10-11T14:19:37.038" v="80" actId="478"/>
          <ac:spMkLst>
            <pc:docMk/>
            <pc:sldMk cId="1792025166" sldId="257"/>
            <ac:spMk id="117" creationId="{DFF418ED-04DA-4020-BBB8-B94FBC4B3D93}"/>
          </ac:spMkLst>
        </pc:spChg>
        <pc:spChg chg="mod">
          <ac:chgData name="Vishal Goyal" userId="520aa0dc-e1fa-4912-9b58-3fea71ce089b" providerId="ADAL" clId="{ADD4638C-D685-4962-8EA8-D7448330C449}" dt="2020-10-11T15:13:16.507" v="1150" actId="1076"/>
          <ac:spMkLst>
            <pc:docMk/>
            <pc:sldMk cId="1792025166" sldId="257"/>
            <ac:spMk id="119" creationId="{4D99B8FB-FD8C-40C3-BAB3-E8DD83B982B9}"/>
          </ac:spMkLst>
        </pc:spChg>
        <pc:spChg chg="mod">
          <ac:chgData name="Vishal Goyal" userId="520aa0dc-e1fa-4912-9b58-3fea71ce089b" providerId="ADAL" clId="{ADD4638C-D685-4962-8EA8-D7448330C449}" dt="2020-10-11T15:12:38.659" v="1142" actId="1076"/>
          <ac:spMkLst>
            <pc:docMk/>
            <pc:sldMk cId="1792025166" sldId="257"/>
            <ac:spMk id="121" creationId="{A49F7D32-3AD0-4456-A278-08117916EC98}"/>
          </ac:spMkLst>
        </pc:spChg>
        <pc:spChg chg="mod">
          <ac:chgData name="Vishal Goyal" userId="520aa0dc-e1fa-4912-9b58-3fea71ce089b" providerId="ADAL" clId="{ADD4638C-D685-4962-8EA8-D7448330C449}" dt="2020-10-11T15:07:16.873" v="1028" actId="1076"/>
          <ac:spMkLst>
            <pc:docMk/>
            <pc:sldMk cId="1792025166" sldId="257"/>
            <ac:spMk id="125" creationId="{A94727FB-13C8-4D65-A6A5-0DA3463FD7D4}"/>
          </ac:spMkLst>
        </pc:spChg>
        <pc:graphicFrameChg chg="add del mod modGraphic">
          <ac:chgData name="Vishal Goyal" userId="520aa0dc-e1fa-4912-9b58-3fea71ce089b" providerId="ADAL" clId="{ADD4638C-D685-4962-8EA8-D7448330C449}" dt="2020-10-11T15:28:45.253" v="1366" actId="14734"/>
          <ac:graphicFrameMkLst>
            <pc:docMk/>
            <pc:sldMk cId="1792025166" sldId="257"/>
            <ac:graphicFrameMk id="71" creationId="{58D2763C-F7FF-4C26-9F7C-305D1FFB6D21}"/>
          </ac:graphicFrameMkLst>
        </pc:graphicFrameChg>
        <pc:graphicFrameChg chg="mod modGraphic">
          <ac:chgData name="Vishal Goyal" userId="520aa0dc-e1fa-4912-9b58-3fea71ce089b" providerId="ADAL" clId="{ADD4638C-D685-4962-8EA8-D7448330C449}" dt="2020-10-11T15:13:24.297" v="1151" actId="1076"/>
          <ac:graphicFrameMkLst>
            <pc:docMk/>
            <pc:sldMk cId="1792025166" sldId="257"/>
            <ac:graphicFrameMk id="113" creationId="{22F0642D-4E7F-4C84-B35A-A605E9204F82}"/>
          </ac:graphicFrameMkLst>
        </pc:graphicFrameChg>
        <pc:picChg chg="add mod modCrop">
          <ac:chgData name="Vishal Goyal" userId="520aa0dc-e1fa-4912-9b58-3fea71ce089b" providerId="ADAL" clId="{ADD4638C-D685-4962-8EA8-D7448330C449}" dt="2020-10-11T15:28:49.183" v="1368" actId="1035"/>
          <ac:picMkLst>
            <pc:docMk/>
            <pc:sldMk cId="1792025166" sldId="257"/>
            <ac:picMk id="2" creationId="{54B9D3E7-D53E-4720-B363-A1FE7E69A149}"/>
          </ac:picMkLst>
        </pc:picChg>
        <pc:picChg chg="add del mod">
          <ac:chgData name="Vishal Goyal" userId="520aa0dc-e1fa-4912-9b58-3fea71ce089b" providerId="ADAL" clId="{ADD4638C-D685-4962-8EA8-D7448330C449}" dt="2020-10-11T14:33:00.990" v="634" actId="478"/>
          <ac:picMkLst>
            <pc:docMk/>
            <pc:sldMk cId="1792025166" sldId="257"/>
            <ac:picMk id="3" creationId="{8F2315E7-1D40-4273-B854-01A606856988}"/>
          </ac:picMkLst>
        </pc:picChg>
        <pc:picChg chg="mod">
          <ac:chgData name="Vishal Goyal" userId="520aa0dc-e1fa-4912-9b58-3fea71ce089b" providerId="ADAL" clId="{ADD4638C-D685-4962-8EA8-D7448330C449}" dt="2020-10-11T15:06:10.112" v="1024" actId="14100"/>
          <ac:picMkLst>
            <pc:docMk/>
            <pc:sldMk cId="1792025166" sldId="257"/>
            <ac:picMk id="5" creationId="{301EA6AC-8514-4FD7-991D-8DE9E9EB0261}"/>
          </ac:picMkLst>
        </pc:picChg>
        <pc:picChg chg="mod">
          <ac:chgData name="Vishal Goyal" userId="520aa0dc-e1fa-4912-9b58-3fea71ce089b" providerId="ADAL" clId="{ADD4638C-D685-4962-8EA8-D7448330C449}" dt="2020-10-11T15:06:20.302" v="1025" actId="1076"/>
          <ac:picMkLst>
            <pc:docMk/>
            <pc:sldMk cId="1792025166" sldId="257"/>
            <ac:picMk id="9" creationId="{B60BF029-1C59-49D9-BFA0-6DD6CFEC9097}"/>
          </ac:picMkLst>
        </pc:picChg>
        <pc:picChg chg="mod">
          <ac:chgData name="Vishal Goyal" userId="520aa0dc-e1fa-4912-9b58-3fea71ce089b" providerId="ADAL" clId="{ADD4638C-D685-4962-8EA8-D7448330C449}" dt="2020-10-11T15:06:23.369" v="1026" actId="1076"/>
          <ac:picMkLst>
            <pc:docMk/>
            <pc:sldMk cId="1792025166" sldId="257"/>
            <ac:picMk id="11" creationId="{58ABCCFE-BD3F-4620-A564-5BAA236B7EAC}"/>
          </ac:picMkLst>
        </pc:picChg>
        <pc:picChg chg="mod">
          <ac:chgData name="Vishal Goyal" userId="520aa0dc-e1fa-4912-9b58-3fea71ce089b" providerId="ADAL" clId="{ADD4638C-D685-4962-8EA8-D7448330C449}" dt="2020-10-11T15:07:16.873" v="1028" actId="1076"/>
          <ac:picMkLst>
            <pc:docMk/>
            <pc:sldMk cId="1792025166" sldId="257"/>
            <ac:picMk id="27" creationId="{E9976C19-0B1F-4A9C-B9EB-A14F38C00043}"/>
          </ac:picMkLst>
        </pc:picChg>
        <pc:picChg chg="mod">
          <ac:chgData name="Vishal Goyal" userId="520aa0dc-e1fa-4912-9b58-3fea71ce089b" providerId="ADAL" clId="{ADD4638C-D685-4962-8EA8-D7448330C449}" dt="2020-10-11T15:07:16.873" v="1028" actId="1076"/>
          <ac:picMkLst>
            <pc:docMk/>
            <pc:sldMk cId="1792025166" sldId="257"/>
            <ac:picMk id="29" creationId="{6CFD81F1-0813-466A-BAFB-66164028052F}"/>
          </ac:picMkLst>
        </pc:picChg>
        <pc:picChg chg="mod">
          <ac:chgData name="Vishal Goyal" userId="520aa0dc-e1fa-4912-9b58-3fea71ce089b" providerId="ADAL" clId="{ADD4638C-D685-4962-8EA8-D7448330C449}" dt="2020-10-11T15:07:16.873" v="1028" actId="1076"/>
          <ac:picMkLst>
            <pc:docMk/>
            <pc:sldMk cId="1792025166" sldId="257"/>
            <ac:picMk id="39" creationId="{BC111DE1-1162-41C2-BD7E-CC5C07037E1D}"/>
          </ac:picMkLst>
        </pc:picChg>
        <pc:picChg chg="mod">
          <ac:chgData name="Vishal Goyal" userId="520aa0dc-e1fa-4912-9b58-3fea71ce089b" providerId="ADAL" clId="{ADD4638C-D685-4962-8EA8-D7448330C449}" dt="2020-10-11T15:07:16.873" v="1028" actId="1076"/>
          <ac:picMkLst>
            <pc:docMk/>
            <pc:sldMk cId="1792025166" sldId="257"/>
            <ac:picMk id="46" creationId="{711F8389-DDB4-4B81-8BFF-D40EAD5E6FC6}"/>
          </ac:picMkLst>
        </pc:picChg>
        <pc:picChg chg="mod">
          <ac:chgData name="Vishal Goyal" userId="520aa0dc-e1fa-4912-9b58-3fea71ce089b" providerId="ADAL" clId="{ADD4638C-D685-4962-8EA8-D7448330C449}" dt="2020-10-11T15:07:16.873" v="1028" actId="1076"/>
          <ac:picMkLst>
            <pc:docMk/>
            <pc:sldMk cId="1792025166" sldId="257"/>
            <ac:picMk id="47" creationId="{68B1A7E4-84A7-4EBF-8FB8-80CD9E058571}"/>
          </ac:picMkLst>
        </pc:picChg>
        <pc:picChg chg="mod">
          <ac:chgData name="Vishal Goyal" userId="520aa0dc-e1fa-4912-9b58-3fea71ce089b" providerId="ADAL" clId="{ADD4638C-D685-4962-8EA8-D7448330C449}" dt="2020-10-11T15:28:53.178" v="1371" actId="1035"/>
          <ac:picMkLst>
            <pc:docMk/>
            <pc:sldMk cId="1792025166" sldId="257"/>
            <ac:picMk id="75" creationId="{9ED2A654-D143-4F9E-8FBA-0EF8C265D71D}"/>
          </ac:picMkLst>
        </pc:picChg>
        <pc:picChg chg="mod">
          <ac:chgData name="Vishal Goyal" userId="520aa0dc-e1fa-4912-9b58-3fea71ce089b" providerId="ADAL" clId="{ADD4638C-D685-4962-8EA8-D7448330C449}" dt="2020-10-11T15:30:24.221" v="1407" actId="14100"/>
          <ac:picMkLst>
            <pc:docMk/>
            <pc:sldMk cId="1792025166" sldId="257"/>
            <ac:picMk id="77" creationId="{8D0FD5AB-8E22-47DB-88CB-20712520C7B8}"/>
          </ac:picMkLst>
        </pc:picChg>
        <pc:picChg chg="mod">
          <ac:chgData name="Vishal Goyal" userId="520aa0dc-e1fa-4912-9b58-3fea71ce089b" providerId="ADAL" clId="{ADD4638C-D685-4962-8EA8-D7448330C449}" dt="2020-10-11T15:14:14.604" v="1160" actId="14100"/>
          <ac:picMkLst>
            <pc:docMk/>
            <pc:sldMk cId="1792025166" sldId="257"/>
            <ac:picMk id="79" creationId="{EEDC5FAC-E0F1-48CA-90A4-7AD0513384BD}"/>
          </ac:picMkLst>
        </pc:picChg>
        <pc:picChg chg="mod">
          <ac:chgData name="Vishal Goyal" userId="520aa0dc-e1fa-4912-9b58-3fea71ce089b" providerId="ADAL" clId="{ADD4638C-D685-4962-8EA8-D7448330C449}" dt="2020-10-11T15:14:19.276" v="1161" actId="14100"/>
          <ac:picMkLst>
            <pc:docMk/>
            <pc:sldMk cId="1792025166" sldId="257"/>
            <ac:picMk id="81" creationId="{EAFCD6A5-F6AF-4876-ABD2-28957C18E6F3}"/>
          </ac:picMkLst>
        </pc:picChg>
        <pc:picChg chg="mod">
          <ac:chgData name="Vishal Goyal" userId="520aa0dc-e1fa-4912-9b58-3fea71ce089b" providerId="ADAL" clId="{ADD4638C-D685-4962-8EA8-D7448330C449}" dt="2020-10-11T14:42:36.506" v="834" actId="14100"/>
          <ac:picMkLst>
            <pc:docMk/>
            <pc:sldMk cId="1792025166" sldId="257"/>
            <ac:picMk id="83" creationId="{0ED26BA0-4A3F-4303-9E80-F6BCAE878770}"/>
          </ac:picMkLst>
        </pc:picChg>
        <pc:picChg chg="mod">
          <ac:chgData name="Vishal Goyal" userId="520aa0dc-e1fa-4912-9b58-3fea71ce089b" providerId="ADAL" clId="{ADD4638C-D685-4962-8EA8-D7448330C449}" dt="2020-10-11T15:14:10.555" v="1159" actId="14100"/>
          <ac:picMkLst>
            <pc:docMk/>
            <pc:sldMk cId="1792025166" sldId="257"/>
            <ac:picMk id="85" creationId="{82C6A712-4151-45CF-990F-28745490164A}"/>
          </ac:picMkLst>
        </pc:picChg>
        <pc:picChg chg="mod">
          <ac:chgData name="Vishal Goyal" userId="520aa0dc-e1fa-4912-9b58-3fea71ce089b" providerId="ADAL" clId="{ADD4638C-D685-4962-8EA8-D7448330C449}" dt="2020-10-11T14:42:43.420" v="836" actId="14100"/>
          <ac:picMkLst>
            <pc:docMk/>
            <pc:sldMk cId="1792025166" sldId="257"/>
            <ac:picMk id="87" creationId="{45971431-6E85-4C35-A666-3C236DC12B6D}"/>
          </ac:picMkLst>
        </pc:picChg>
        <pc:picChg chg="mod">
          <ac:chgData name="Vishal Goyal" userId="520aa0dc-e1fa-4912-9b58-3fea71ce089b" providerId="ADAL" clId="{ADD4638C-D685-4962-8EA8-D7448330C449}" dt="2020-10-11T15:12:33.026" v="1141" actId="1076"/>
          <ac:picMkLst>
            <pc:docMk/>
            <pc:sldMk cId="1792025166" sldId="257"/>
            <ac:picMk id="123" creationId="{FC86CA26-8A14-431F-A07D-DCD6753AE3F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FC7A9-CD74-49FB-A82B-D16F03A54ABA}" type="datetimeFigureOut">
              <a:rPr lang="en-IN" smtClean="0"/>
              <a:pPr/>
              <a:t>09-04-2022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6475" y="1143000"/>
            <a:ext cx="2305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8376B-1937-4DB1-A53E-2FEA849C093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3822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5B287-22B5-4B20-9AFF-9D45DD0FAC6B}" type="datetimeFigureOut">
              <a:rPr lang="en-IN" smtClean="0"/>
              <a:pPr/>
              <a:t>09-04-2022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2"/>
            <a:ext cx="347028" cy="11606562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293704" y="1152243"/>
            <a:ext cx="43378" cy="61933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55292" y="1152243"/>
            <a:ext cx="26027" cy="61933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37215" y="1152243"/>
            <a:ext cx="8676" cy="61933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10410" y="1152243"/>
            <a:ext cx="8676" cy="61933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67569" y="7354623"/>
            <a:ext cx="7374335" cy="3344418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67569" y="4799859"/>
            <a:ext cx="7374335" cy="2554764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42216" y="8546687"/>
            <a:ext cx="69406" cy="2864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42216" y="8122392"/>
            <a:ext cx="69406" cy="387085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42216" y="7852932"/>
            <a:ext cx="69406" cy="232251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42216" y="7691857"/>
            <a:ext cx="69406" cy="12386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5B287-22B5-4B20-9AFF-9D45DD0FAC6B}" type="datetimeFigureOut">
              <a:rPr lang="en-IN" smtClean="0"/>
              <a:pPr/>
              <a:t>09-04-2022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9874" y="465043"/>
            <a:ext cx="1879732" cy="9908312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379" y="465043"/>
            <a:ext cx="5566900" cy="990831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5B287-22B5-4B20-9AFF-9D45DD0FAC6B}" type="datetimeFigureOut">
              <a:rPr lang="en-IN" smtClean="0"/>
              <a:pPr/>
              <a:t>09-04-2022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5B287-22B5-4B20-9AFF-9D45DD0FAC6B}" type="datetimeFigureOut">
              <a:rPr lang="en-IN" smtClean="0"/>
              <a:pPr/>
              <a:t>09-04-2022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581636" y="1818401"/>
            <a:ext cx="4100777" cy="980616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54813" y="0"/>
            <a:ext cx="5232108" cy="112016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2701860" y="2954663"/>
            <a:ext cx="6967538" cy="112783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639197" y="0"/>
            <a:ext cx="2602706" cy="722559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639197" y="7225595"/>
            <a:ext cx="3036491" cy="19354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639197" y="0"/>
            <a:ext cx="1301353" cy="722559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643717" y="7190651"/>
            <a:ext cx="1983659" cy="44219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639197" y="7225595"/>
            <a:ext cx="1518245" cy="438696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639197" y="2322513"/>
            <a:ext cx="3036491" cy="490308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639197" y="2967655"/>
            <a:ext cx="3036491" cy="425794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39866" y="7225595"/>
            <a:ext cx="4699331" cy="438696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06082" y="7225595"/>
            <a:ext cx="5060818" cy="438696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48037" y="4128912"/>
            <a:ext cx="5350008" cy="30966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48037" y="3612798"/>
            <a:ext cx="5350008" cy="361279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337844" y="7225595"/>
            <a:ext cx="1301353" cy="438696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98" y="2288769"/>
            <a:ext cx="5425197" cy="1655164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5B287-22B5-4B20-9AFF-9D45DD0FAC6B}" type="datetimeFigureOut">
              <a:rPr lang="en-IN" smtClean="0"/>
              <a:pPr/>
              <a:t>09-04-2022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44561" y="681149"/>
            <a:ext cx="8068390" cy="1500701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98" y="867072"/>
            <a:ext cx="7738714" cy="131609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52510" y="1152243"/>
            <a:ext cx="26027" cy="61933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390054" y="1152243"/>
            <a:ext cx="26027" cy="61933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25482" y="1152243"/>
            <a:ext cx="8676" cy="61933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52287" y="1152243"/>
            <a:ext cx="8676" cy="61933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74846" y="1152243"/>
            <a:ext cx="34703" cy="61933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85" y="867071"/>
            <a:ext cx="7808119" cy="1548342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0563" y="2997967"/>
            <a:ext cx="3831762" cy="766375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920" y="2997967"/>
            <a:ext cx="3831762" cy="766375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5B287-22B5-4B20-9AFF-9D45DD0FAC6B}" type="datetimeFigureOut">
              <a:rPr lang="en-IN" smtClean="0"/>
              <a:pPr/>
              <a:t>09-04-2022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681151"/>
            <a:ext cx="8412951" cy="1500701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969" y="867071"/>
            <a:ext cx="7374335" cy="1548342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784" y="3064426"/>
            <a:ext cx="3833269" cy="1083301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407129" y="3064426"/>
            <a:ext cx="3834775" cy="1083301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33784" y="4163856"/>
            <a:ext cx="3833269" cy="6704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7129" y="4163856"/>
            <a:ext cx="3834775" cy="6704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5B287-22B5-4B20-9AFF-9D45DD0FAC6B}" type="datetimeFigureOut">
              <a:rPr lang="en-IN" smtClean="0"/>
              <a:pPr/>
              <a:t>09-04-2022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3294" y="1152243"/>
            <a:ext cx="43378" cy="61933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4882" y="1152243"/>
            <a:ext cx="26027" cy="61933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6805" y="1152243"/>
            <a:ext cx="8676" cy="61933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1152243"/>
            <a:ext cx="8676" cy="61933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2100" y="1152243"/>
            <a:ext cx="26027" cy="61933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79644" y="1152243"/>
            <a:ext cx="26027" cy="61933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15072" y="1152243"/>
            <a:ext cx="8676" cy="61933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41877" y="1152243"/>
            <a:ext cx="8676" cy="61933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64436" y="1152243"/>
            <a:ext cx="34703" cy="61933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569" y="867071"/>
            <a:ext cx="7374335" cy="1548342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5B287-22B5-4B20-9AFF-9D45DD0FAC6B}" type="datetimeFigureOut">
              <a:rPr lang="en-IN" smtClean="0"/>
              <a:pPr/>
              <a:t>09-04-2022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5B287-22B5-4B20-9AFF-9D45DD0FAC6B}" type="datetimeFigureOut">
              <a:rPr lang="en-IN" smtClean="0"/>
              <a:pPr/>
              <a:t>09-04-2022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77" y="462352"/>
            <a:ext cx="7808119" cy="1967684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0677" y="2430036"/>
            <a:ext cx="2385814" cy="7741709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253383" y="2430036"/>
            <a:ext cx="5205413" cy="77417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5B287-22B5-4B20-9AFF-9D45DD0FAC6B}" type="datetimeFigureOut">
              <a:rPr lang="en-IN" smtClean="0"/>
              <a:pPr/>
              <a:t>09-04-2022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9183" y="1"/>
            <a:ext cx="8328660" cy="3180056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44594" y="3191894"/>
            <a:ext cx="8332818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029084" y="2112277"/>
            <a:ext cx="224806" cy="121887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867569" y="747165"/>
            <a:ext cx="6506766" cy="1188263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9183" y="3206715"/>
            <a:ext cx="8328660" cy="839894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867569" y="1947524"/>
            <a:ext cx="6506766" cy="1161256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173679" y="2370334"/>
            <a:ext cx="224806" cy="121887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7844552" y="2545019"/>
            <a:ext cx="224806" cy="121887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45279" y="93977"/>
            <a:ext cx="2024327" cy="618261"/>
          </a:xfrm>
        </p:spPr>
        <p:txBody>
          <a:bodyPr/>
          <a:lstStyle>
            <a:extLst/>
          </a:lstStyle>
          <a:p>
            <a:fld id="{46E5B287-22B5-4B20-9AFF-9D45DD0FAC6B}" type="datetimeFigureOut">
              <a:rPr lang="en-IN" smtClean="0"/>
              <a:pPr/>
              <a:t>09-04-2022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67569" y="93977"/>
            <a:ext cx="5277710" cy="618261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69606" y="93977"/>
            <a:ext cx="433784" cy="618261"/>
          </a:xfrm>
        </p:spPr>
        <p:txBody>
          <a:bodyPr/>
          <a:lstStyle>
            <a:extLst/>
          </a:lstStyle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2"/>
            <a:ext cx="347028" cy="11606562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42216" y="8546687"/>
            <a:ext cx="69406" cy="2864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42216" y="8122392"/>
            <a:ext cx="69406" cy="387085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42216" y="7852932"/>
            <a:ext cx="69406" cy="232251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42216" y="7691857"/>
            <a:ext cx="69406" cy="12386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93704" y="1152243"/>
            <a:ext cx="43378" cy="6193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5292" y="1152243"/>
            <a:ext cx="26027" cy="6193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37215" y="1152243"/>
            <a:ext cx="8676" cy="6193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10410" y="1152243"/>
            <a:ext cx="8676" cy="6193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67569" y="867071"/>
            <a:ext cx="7374335" cy="1548342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67569" y="3020079"/>
            <a:ext cx="7374335" cy="7741709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45279" y="10865274"/>
            <a:ext cx="2024327" cy="618261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6E5B287-22B5-4B20-9AFF-9D45DD0FAC6B}" type="datetimeFigureOut">
              <a:rPr lang="en-IN" smtClean="0"/>
              <a:pPr/>
              <a:t>09-04-2022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67569" y="10865274"/>
            <a:ext cx="5277710" cy="61826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9606" y="10865274"/>
            <a:ext cx="433784" cy="618261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47B99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:\Users\USER\Desktop\2020-21\admin\BSOG LOGO.png">
            <a:extLst>
              <a:ext uri="{FF2B5EF4-FFF2-40B4-BE49-F238E27FC236}">
                <a16:creationId xmlns="" xmlns:a16="http://schemas.microsoft.com/office/drawing/2014/main" id="{B60BF029-1C59-49D9-BFA0-6DD6CFEC909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14" y="0"/>
            <a:ext cx="1187472" cy="131049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32E647F7-DBCE-405C-A084-A52162629AF6}"/>
              </a:ext>
            </a:extLst>
          </p:cNvPr>
          <p:cNvSpPr txBox="1"/>
          <p:nvPr/>
        </p:nvSpPr>
        <p:spPr>
          <a:xfrm rot="10800000" flipV="1">
            <a:off x="976392" y="1175211"/>
            <a:ext cx="71447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BANGALORE SOCIETY OF OBSTETRICS AND </a:t>
            </a:r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GYNAECOLOGY</a:t>
            </a: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BSOG PG FORUM along with Abbott India Ltd. Invites you for a virtual scientific meet  on</a:t>
            </a: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en-US" sz="2800" b="1" baseline="300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April 2022</a:t>
            </a:r>
            <a:r>
              <a:rPr lang="en-US" sz="2800" b="1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Tuesday. </a:t>
            </a:r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3.00 – 4.30 pm</a:t>
            </a:r>
          </a:p>
          <a:p>
            <a:pPr algn="ctr"/>
            <a:endParaRPr lang="en-US" sz="2800" b="1" dirty="0" smtClean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Coordinator: Dr. </a:t>
            </a:r>
            <a:r>
              <a:rPr lang="en-US" sz="2800" b="1" dirty="0" err="1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Thejavathy</a:t>
            </a:r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G V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1" name="Rounded Rectangle 18">
            <a:extLst>
              <a:ext uri="{FF2B5EF4-FFF2-40B4-BE49-F238E27FC236}">
                <a16:creationId xmlns="" xmlns:a16="http://schemas.microsoft.com/office/drawing/2014/main" id="{819298DC-7FC6-4BFC-A9F4-FF44B4D4B64B}"/>
              </a:ext>
            </a:extLst>
          </p:cNvPr>
          <p:cNvSpPr/>
          <p:nvPr/>
        </p:nvSpPr>
        <p:spPr>
          <a:xfrm>
            <a:off x="1326887" y="206142"/>
            <a:ext cx="5973745" cy="425588"/>
          </a:xfrm>
          <a:prstGeom prst="round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18">
            <a:extLst>
              <a:ext uri="{FF2B5EF4-FFF2-40B4-BE49-F238E27FC236}">
                <a16:creationId xmlns="" xmlns:a16="http://schemas.microsoft.com/office/drawing/2014/main" id="{638F7FF9-D1E7-4C54-8666-0514325AFAFE}"/>
              </a:ext>
            </a:extLst>
          </p:cNvPr>
          <p:cNvSpPr/>
          <p:nvPr/>
        </p:nvSpPr>
        <p:spPr>
          <a:xfrm>
            <a:off x="999790" y="1071111"/>
            <a:ext cx="7069790" cy="463838"/>
          </a:xfrm>
          <a:prstGeom prst="round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1" name="Table 70">
            <a:extLst>
              <a:ext uri="{FF2B5EF4-FFF2-40B4-BE49-F238E27FC236}">
                <a16:creationId xmlns="" xmlns:a16="http://schemas.microsoft.com/office/drawing/2014/main" id="{58D2763C-F7FF-4C26-9F7C-305D1FFB6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07276938"/>
              </p:ext>
            </p:extLst>
          </p:nvPr>
        </p:nvGraphicFramePr>
        <p:xfrm>
          <a:off x="278970" y="4381698"/>
          <a:ext cx="8185937" cy="4487389"/>
        </p:xfrm>
        <a:graphic>
          <a:graphicData uri="http://schemas.openxmlformats.org/drawingml/2006/table">
            <a:tbl>
              <a:tblPr firstRow="1" firstCol="1" bandRow="1">
                <a:tableStyleId>{2A488322-F2BA-4B5B-9748-0D474271808F}</a:tableStyleId>
              </a:tblPr>
              <a:tblGrid>
                <a:gridCol w="20777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451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630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66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Time</a:t>
                      </a:r>
                      <a:endParaRPr lang="en-US" sz="24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Topic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07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3.10 pm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2400" b="0" dirty="0" smtClean="0">
                          <a:latin typeface="+mn-lt"/>
                          <a:cs typeface="Arial" pitchFamily="34" charset="0"/>
                        </a:rPr>
                        <a:t>Address by </a:t>
                      </a:r>
                      <a:endParaRPr lang="en-IN" sz="2400" b="0" dirty="0"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8675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0" kern="1200" dirty="0" smtClean="0">
                          <a:effectLst/>
                          <a:latin typeface="+mn-lt"/>
                        </a:rPr>
                        <a:t>Dr. </a:t>
                      </a:r>
                      <a:r>
                        <a:rPr lang="en-IN" sz="2400" b="0" kern="1200" dirty="0" err="1" smtClean="0">
                          <a:effectLst/>
                          <a:latin typeface="+mn-lt"/>
                        </a:rPr>
                        <a:t>Shilpa</a:t>
                      </a:r>
                      <a:r>
                        <a:rPr lang="en-IN" sz="2400" b="0" kern="1200" dirty="0" smtClean="0">
                          <a:effectLst/>
                          <a:latin typeface="+mn-lt"/>
                        </a:rPr>
                        <a:t> G B</a:t>
                      </a:r>
                    </a:p>
                    <a:p>
                      <a:pPr marL="0" marR="0" lvl="0" indent="0" algn="ctr" defTabSz="8675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0" kern="1200" dirty="0" smtClean="0">
                          <a:effectLst/>
                          <a:latin typeface="+mn-lt"/>
                        </a:rPr>
                        <a:t>President BSOG</a:t>
                      </a:r>
                    </a:p>
                  </a:txBody>
                  <a:tcPr marL="68580" marR="68580" marT="0" marB="0" anchor="ctr"/>
                </a:tc>
              </a:tr>
              <a:tr h="17465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3.10 – 4.10 pm</a:t>
                      </a:r>
                      <a:r>
                        <a:rPr lang="en-US" sz="2400" kern="1200" baseline="0" dirty="0" smtClean="0">
                          <a:effectLst/>
                        </a:rPr>
                        <a:t> 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aseline="0" dirty="0" smtClean="0"/>
                        <a:t>Sampling and Sample size estimation– Research Methodology </a:t>
                      </a:r>
                      <a:r>
                        <a:rPr lang="en-US" sz="2400" baseline="0" dirty="0" err="1" smtClean="0"/>
                        <a:t>Dr.Nikitha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Prabhakar</a:t>
                      </a:r>
                      <a:endParaRPr lang="en-IN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kern="1200" dirty="0" smtClean="0">
                          <a:effectLst/>
                        </a:rPr>
                        <a:t>Chairpersons: </a:t>
                      </a:r>
                    </a:p>
                    <a:p>
                      <a:pPr algn="l"/>
                      <a:r>
                        <a:rPr lang="en-IN" sz="2400" kern="1200" dirty="0" smtClean="0">
                          <a:effectLst/>
                        </a:rPr>
                        <a:t>Dr. </a:t>
                      </a:r>
                      <a:r>
                        <a:rPr lang="en-IN" sz="2400" kern="1200" dirty="0" err="1" smtClean="0">
                          <a:effectLst/>
                        </a:rPr>
                        <a:t>Uma</a:t>
                      </a:r>
                      <a:r>
                        <a:rPr lang="en-IN" sz="2400" kern="1200" dirty="0" smtClean="0">
                          <a:effectLst/>
                        </a:rPr>
                        <a:t> Devi K</a:t>
                      </a:r>
                    </a:p>
                    <a:p>
                      <a:pPr algn="l"/>
                      <a:r>
                        <a:rPr lang="en-IN" sz="2400" kern="1200" dirty="0" smtClean="0">
                          <a:effectLst/>
                        </a:rPr>
                        <a:t>Dr. N </a:t>
                      </a:r>
                      <a:r>
                        <a:rPr lang="en-IN" sz="2400" kern="1200" dirty="0" err="1" smtClean="0">
                          <a:effectLst/>
                        </a:rPr>
                        <a:t>Sundari</a:t>
                      </a:r>
                      <a:r>
                        <a:rPr lang="en-IN" sz="2400" kern="1200" dirty="0" smtClean="0">
                          <a:effectLst/>
                        </a:rPr>
                        <a:t> </a:t>
                      </a:r>
                      <a:endParaRPr lang="en-IN" sz="2400" kern="1200" dirty="0">
                        <a:effectLst/>
                      </a:endParaRPr>
                    </a:p>
                    <a:p>
                      <a:pPr marL="0" marR="0" lvl="0" indent="0" algn="ctr" defTabSz="8675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kern="12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</a:tr>
              <a:tr h="10424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4.10 – 4.30 pm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6758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/>
                        <a:t>Interactions</a:t>
                      </a:r>
                      <a:endParaRPr lang="en-IN" sz="2400" b="1" i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8675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="1" kern="12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AutoShape 2" descr="Medical Tourism – How Should I Go After My Medical Treatment Abroad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278969" y="9304239"/>
            <a:ext cx="80126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To 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join  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- https://myabbottmeetings.webex.com/wbxmjs/joinservice/sites/myabbottmeetings/meeting/download/f6636fd032e848099358ae5645ec5772?siteurl=myabbottmeetings&amp;MTID=mdead0e231f83704aa18e4be2133c917b</a:t>
            </a:r>
            <a:endParaRPr lang="en-US" b="1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en-US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for logging in: kindly download WebEx application on your laptops/mobile else directly connect by clicking “Join” button, highlighted in green, or by using the meeting code.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2025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2278</TotalTime>
  <Words>121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Metro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BANGALORE SOCIETY OF OBSTETRICS AND GYNAECOLOGY    Invites you for WEBCME 31st August,2020, 3.00 – 5.00 pm</dc:title>
  <dc:creator>USER</dc:creator>
  <cp:lastModifiedBy>BSOG</cp:lastModifiedBy>
  <cp:revision>133</cp:revision>
  <dcterms:created xsi:type="dcterms:W3CDTF">2020-09-23T07:14:36Z</dcterms:created>
  <dcterms:modified xsi:type="dcterms:W3CDTF">2022-04-09T08:06:42Z</dcterms:modified>
</cp:coreProperties>
</file>